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75"/>
  </p:notesMasterIdLst>
  <p:handoutMasterIdLst>
    <p:handoutMasterId r:id="rId76"/>
  </p:handoutMasterIdLst>
  <p:sldIdLst>
    <p:sldId id="399" r:id="rId2"/>
    <p:sldId id="400" r:id="rId3"/>
    <p:sldId id="387" r:id="rId4"/>
    <p:sldId id="405" r:id="rId5"/>
    <p:sldId id="388" r:id="rId6"/>
    <p:sldId id="389" r:id="rId7"/>
    <p:sldId id="391" r:id="rId8"/>
    <p:sldId id="392" r:id="rId9"/>
    <p:sldId id="397" r:id="rId10"/>
    <p:sldId id="398" r:id="rId11"/>
    <p:sldId id="401" r:id="rId12"/>
    <p:sldId id="264" r:id="rId13"/>
    <p:sldId id="265" r:id="rId14"/>
    <p:sldId id="266" r:id="rId15"/>
    <p:sldId id="267" r:id="rId16"/>
    <p:sldId id="290" r:id="rId17"/>
    <p:sldId id="269" r:id="rId18"/>
    <p:sldId id="270" r:id="rId19"/>
    <p:sldId id="271" r:id="rId20"/>
    <p:sldId id="272" r:id="rId21"/>
    <p:sldId id="273" r:id="rId22"/>
    <p:sldId id="40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5" r:id="rId32"/>
    <p:sldId id="343" r:id="rId33"/>
    <p:sldId id="344" r:id="rId34"/>
    <p:sldId id="345" r:id="rId35"/>
    <p:sldId id="347" r:id="rId36"/>
    <p:sldId id="348" r:id="rId37"/>
    <p:sldId id="349" r:id="rId38"/>
    <p:sldId id="350" r:id="rId39"/>
    <p:sldId id="351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404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17"/>
    <p:restoredTop sz="91398"/>
  </p:normalViewPr>
  <p:slideViewPr>
    <p:cSldViewPr snapToGrid="0" snapToObjects="1">
      <p:cViewPr varScale="1">
        <p:scale>
          <a:sx n="79" d="100"/>
          <a:sy n="79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30 minutes before class, 1 hour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Parts of the Class Recordings</a:t>
            </a:r>
            <a:endParaRPr lang="en-US" sz="22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Watch the YouTube Videos of Key Activities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Form Study Groups: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Work together!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Keep Coding: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It’ll start to click with more practice.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9-Pseudoclass) 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11-BootstrapDemo) 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2014</Words>
  <Application>Microsoft Office PowerPoint</Application>
  <PresentationFormat>On-screen Show (4:3)</PresentationFormat>
  <Paragraphs>377</Paragraphs>
  <Slides>73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A Few Admin Things…</vt:lpstr>
      <vt:lpstr>Homework is Due!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1497</cp:revision>
  <cp:lastPrinted>2017-05-13T15:50:04Z</cp:lastPrinted>
  <dcterms:created xsi:type="dcterms:W3CDTF">2017-05-13T15:50:04Z</dcterms:created>
  <dcterms:modified xsi:type="dcterms:W3CDTF">2018-08-16T01:27:51Z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